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672"/>
      </p:cViewPr>
      <p:guideLst>
        <p:guide orient="horz" pos="518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4462272"/>
            <a:ext cx="3072384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438912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8229600"/>
            <a:ext cx="3072384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2901698"/>
            <a:ext cx="621792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2926079"/>
            <a:ext cx="2487168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5852161"/>
            <a:ext cx="3072384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8184643"/>
            <a:ext cx="2999232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3608833"/>
            <a:ext cx="2999232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5852160"/>
            <a:ext cx="1499616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6766560"/>
            <a:ext cx="1499616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5669284"/>
            <a:ext cx="15003783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5661965"/>
            <a:ext cx="15011400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438912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4023360"/>
            <a:ext cx="1353311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5462016"/>
            <a:ext cx="1353311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4023360"/>
            <a:ext cx="1572768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4433012"/>
            <a:ext cx="14835225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4023360"/>
            <a:ext cx="1353312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4572000"/>
            <a:ext cx="1426464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5464454"/>
            <a:ext cx="1353312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3108960"/>
            <a:ext cx="3072384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4937761"/>
            <a:ext cx="3072384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15255241"/>
            <a:ext cx="1024128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15255241"/>
            <a:ext cx="153619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15274139"/>
            <a:ext cx="102412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0" y="609600"/>
            <a:ext cx="41554400" cy="35814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4800600"/>
            <a:ext cx="9313333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890023" y="4800600"/>
            <a:ext cx="9313333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37046" y="4800600"/>
            <a:ext cx="9313333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84067" y="4800600"/>
            <a:ext cx="9313333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0200" y="845404"/>
            <a:ext cx="4064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22170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3131404"/>
            <a:ext cx="406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3267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3267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3267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83267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824333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24333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824333" y="9712405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24333" y="10434936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24333" y="12993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824333" y="13716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330289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30289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77312" y="499247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77312" y="5715001"/>
            <a:ext cx="843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2011-10-17T19:56:13Z</dcterms:modified>
</cp:coreProperties>
</file>